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56" r:id="rId5"/>
    <p:sldId id="278" r:id="rId6"/>
    <p:sldId id="281" r:id="rId7"/>
    <p:sldId id="282" r:id="rId8"/>
    <p:sldId id="283" r:id="rId9"/>
    <p:sldId id="261" r:id="rId10"/>
    <p:sldId id="267" r:id="rId11"/>
    <p:sldId id="268" r:id="rId12"/>
    <p:sldId id="279" r:id="rId13"/>
    <p:sldId id="280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CB55BD2-18A1-43A1-97F0-6A2A1BFBBC19}">
          <p14:sldIdLst>
            <p14:sldId id="256"/>
            <p14:sldId id="278"/>
            <p14:sldId id="281"/>
            <p14:sldId id="282"/>
            <p14:sldId id="283"/>
            <p14:sldId id="261"/>
            <p14:sldId id="267"/>
            <p14:sldId id="268"/>
            <p14:sldId id="279"/>
            <p14:sldId id="280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8"/>
    <a:srgbClr val="98CD67"/>
    <a:srgbClr val="FFFFFF"/>
    <a:srgbClr val="52A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8C2B56-6052-4DAD-A4EC-499A6F7FF666}" v="9" dt="2026-02-03T09:18:20.7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>
        <p:scale>
          <a:sx n="63" d="100"/>
          <a:sy n="63" d="100"/>
        </p:scale>
        <p:origin x="86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2299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Sam-Woode" userId="673bb62d-3478-4cdc-84a5-a86f6775beb7" providerId="ADAL" clId="{10AF9BFB-C3F2-4C08-AF66-FC5996DCA9E6}"/>
    <pc:docChg chg="custSel addSld modSld modSection">
      <pc:chgData name="Clara Sam-Woode" userId="673bb62d-3478-4cdc-84a5-a86f6775beb7" providerId="ADAL" clId="{10AF9BFB-C3F2-4C08-AF66-FC5996DCA9E6}" dt="2026-02-03T09:22:05.145" v="222" actId="6549"/>
      <pc:docMkLst>
        <pc:docMk/>
      </pc:docMkLst>
      <pc:sldChg chg="addSp delSp modSp mod">
        <pc:chgData name="Clara Sam-Woode" userId="673bb62d-3478-4cdc-84a5-a86f6775beb7" providerId="ADAL" clId="{10AF9BFB-C3F2-4C08-AF66-FC5996DCA9E6}" dt="2026-02-03T09:21:30.490" v="178"/>
        <pc:sldMkLst>
          <pc:docMk/>
          <pc:sldMk cId="2467048837" sldId="256"/>
        </pc:sldMkLst>
        <pc:spChg chg="add del mod">
          <ac:chgData name="Clara Sam-Woode" userId="673bb62d-3478-4cdc-84a5-a86f6775beb7" providerId="ADAL" clId="{10AF9BFB-C3F2-4C08-AF66-FC5996DCA9E6}" dt="2026-02-03T09:21:30.490" v="178"/>
          <ac:spMkLst>
            <pc:docMk/>
            <pc:sldMk cId="2467048837" sldId="256"/>
            <ac:spMk id="2" creationId="{7A068359-1D46-30FB-1475-C209B2E4A387}"/>
          </ac:spMkLst>
        </pc:spChg>
      </pc:sldChg>
      <pc:sldChg chg="modSp mod chgLayout">
        <pc:chgData name="Clara Sam-Woode" userId="673bb62d-3478-4cdc-84a5-a86f6775beb7" providerId="ADAL" clId="{10AF9BFB-C3F2-4C08-AF66-FC5996DCA9E6}" dt="2026-02-03T09:15:33.503" v="38" actId="700"/>
        <pc:sldMkLst>
          <pc:docMk/>
          <pc:sldMk cId="3853972487" sldId="261"/>
        </pc:sldMkLst>
        <pc:spChg chg="mod ord">
          <ac:chgData name="Clara Sam-Woode" userId="673bb62d-3478-4cdc-84a5-a86f6775beb7" providerId="ADAL" clId="{10AF9BFB-C3F2-4C08-AF66-FC5996DCA9E6}" dt="2026-02-03T09:15:33.503" v="38" actId="700"/>
          <ac:spMkLst>
            <pc:docMk/>
            <pc:sldMk cId="3853972487" sldId="261"/>
            <ac:spMk id="2" creationId="{00DD8759-53F3-B117-D36B-329AED6D8B04}"/>
          </ac:spMkLst>
        </pc:spChg>
        <pc:spChg chg="mod ord">
          <ac:chgData name="Clara Sam-Woode" userId="673bb62d-3478-4cdc-84a5-a86f6775beb7" providerId="ADAL" clId="{10AF9BFB-C3F2-4C08-AF66-FC5996DCA9E6}" dt="2026-02-03T09:15:33.503" v="38" actId="700"/>
          <ac:spMkLst>
            <pc:docMk/>
            <pc:sldMk cId="3853972487" sldId="261"/>
            <ac:spMk id="3" creationId="{94F3A793-8E3F-0DFF-750D-185E417AE943}"/>
          </ac:spMkLst>
        </pc:spChg>
        <pc:spChg chg="mod ord">
          <ac:chgData name="Clara Sam-Woode" userId="673bb62d-3478-4cdc-84a5-a86f6775beb7" providerId="ADAL" clId="{10AF9BFB-C3F2-4C08-AF66-FC5996DCA9E6}" dt="2026-02-03T09:15:33.503" v="38" actId="700"/>
          <ac:spMkLst>
            <pc:docMk/>
            <pc:sldMk cId="3853972487" sldId="261"/>
            <ac:spMk id="4" creationId="{6173D205-3456-4E4C-91E2-710EF4DAE6AE}"/>
          </ac:spMkLst>
        </pc:spChg>
        <pc:spChg chg="mod ord">
          <ac:chgData name="Clara Sam-Woode" userId="673bb62d-3478-4cdc-84a5-a86f6775beb7" providerId="ADAL" clId="{10AF9BFB-C3F2-4C08-AF66-FC5996DCA9E6}" dt="2026-02-03T09:15:33.503" v="38" actId="700"/>
          <ac:spMkLst>
            <pc:docMk/>
            <pc:sldMk cId="3853972487" sldId="261"/>
            <ac:spMk id="5" creationId="{01310F2C-9B23-4063-87B9-F20A28DFC315}"/>
          </ac:spMkLst>
        </pc:spChg>
      </pc:sldChg>
      <pc:sldChg chg="modSp mod">
        <pc:chgData name="Clara Sam-Woode" userId="673bb62d-3478-4cdc-84a5-a86f6775beb7" providerId="ADAL" clId="{10AF9BFB-C3F2-4C08-AF66-FC5996DCA9E6}" dt="2026-02-03T09:21:41.426" v="215" actId="5793"/>
        <pc:sldMkLst>
          <pc:docMk/>
          <pc:sldMk cId="2238994763" sldId="278"/>
        </pc:sldMkLst>
        <pc:spChg chg="mod">
          <ac:chgData name="Clara Sam-Woode" userId="673bb62d-3478-4cdc-84a5-a86f6775beb7" providerId="ADAL" clId="{10AF9BFB-C3F2-4C08-AF66-FC5996DCA9E6}" dt="2026-02-03T09:21:41.426" v="215" actId="5793"/>
          <ac:spMkLst>
            <pc:docMk/>
            <pc:sldMk cId="2238994763" sldId="278"/>
            <ac:spMk id="2" creationId="{FD6AF241-A877-C114-0A9A-B8E5E2A91560}"/>
          </ac:spMkLst>
        </pc:spChg>
        <pc:spChg chg="mod">
          <ac:chgData name="Clara Sam-Woode" userId="673bb62d-3478-4cdc-84a5-a86f6775beb7" providerId="ADAL" clId="{10AF9BFB-C3F2-4C08-AF66-FC5996DCA9E6}" dt="2026-02-03T09:21:35.307" v="186" actId="6549"/>
          <ac:spMkLst>
            <pc:docMk/>
            <pc:sldMk cId="2238994763" sldId="278"/>
            <ac:spMk id="3" creationId="{2E9630E5-5B22-0BDD-4BE3-E57CCDADD49F}"/>
          </ac:spMkLst>
        </pc:spChg>
      </pc:sldChg>
      <pc:sldChg chg="modSp add mod">
        <pc:chgData name="Clara Sam-Woode" userId="673bb62d-3478-4cdc-84a5-a86f6775beb7" providerId="ADAL" clId="{10AF9BFB-C3F2-4C08-AF66-FC5996DCA9E6}" dt="2026-02-03T09:21:50.557" v="217" actId="6549"/>
        <pc:sldMkLst>
          <pc:docMk/>
          <pc:sldMk cId="1428930259" sldId="281"/>
        </pc:sldMkLst>
        <pc:spChg chg="mod">
          <ac:chgData name="Clara Sam-Woode" userId="673bb62d-3478-4cdc-84a5-a86f6775beb7" providerId="ADAL" clId="{10AF9BFB-C3F2-4C08-AF66-FC5996DCA9E6}" dt="2026-02-03T09:21:47.969" v="216" actId="6549"/>
          <ac:spMkLst>
            <pc:docMk/>
            <pc:sldMk cId="1428930259" sldId="281"/>
            <ac:spMk id="2" creationId="{1BBA3BF3-760D-A0AA-3BBD-4D3CC3ACCEB4}"/>
          </ac:spMkLst>
        </pc:spChg>
        <pc:spChg chg="mod">
          <ac:chgData name="Clara Sam-Woode" userId="673bb62d-3478-4cdc-84a5-a86f6775beb7" providerId="ADAL" clId="{10AF9BFB-C3F2-4C08-AF66-FC5996DCA9E6}" dt="2026-02-03T09:21:50.557" v="217" actId="6549"/>
          <ac:spMkLst>
            <pc:docMk/>
            <pc:sldMk cId="1428930259" sldId="281"/>
            <ac:spMk id="3" creationId="{C88FEC05-6227-81FD-04E7-57D31C6BBBC0}"/>
          </ac:spMkLst>
        </pc:spChg>
      </pc:sldChg>
      <pc:sldChg chg="modSp add mod">
        <pc:chgData name="Clara Sam-Woode" userId="673bb62d-3478-4cdc-84a5-a86f6775beb7" providerId="ADAL" clId="{10AF9BFB-C3F2-4C08-AF66-FC5996DCA9E6}" dt="2026-02-03T09:21:58.055" v="220" actId="6549"/>
        <pc:sldMkLst>
          <pc:docMk/>
          <pc:sldMk cId="2077757916" sldId="282"/>
        </pc:sldMkLst>
        <pc:spChg chg="mod">
          <ac:chgData name="Clara Sam-Woode" userId="673bb62d-3478-4cdc-84a5-a86f6775beb7" providerId="ADAL" clId="{10AF9BFB-C3F2-4C08-AF66-FC5996DCA9E6}" dt="2026-02-03T09:21:54.382" v="219" actId="27636"/>
          <ac:spMkLst>
            <pc:docMk/>
            <pc:sldMk cId="2077757916" sldId="282"/>
            <ac:spMk id="2" creationId="{20D9D84A-E4C3-17D7-C8F5-6F70772F49E4}"/>
          </ac:spMkLst>
        </pc:spChg>
        <pc:spChg chg="mod">
          <ac:chgData name="Clara Sam-Woode" userId="673bb62d-3478-4cdc-84a5-a86f6775beb7" providerId="ADAL" clId="{10AF9BFB-C3F2-4C08-AF66-FC5996DCA9E6}" dt="2026-02-03T09:21:58.055" v="220" actId="6549"/>
          <ac:spMkLst>
            <pc:docMk/>
            <pc:sldMk cId="2077757916" sldId="282"/>
            <ac:spMk id="3" creationId="{D5EAB088-AB9E-F8F3-D9E4-40ECBE697283}"/>
          </ac:spMkLst>
        </pc:spChg>
      </pc:sldChg>
      <pc:sldChg chg="modSp add mod">
        <pc:chgData name="Clara Sam-Woode" userId="673bb62d-3478-4cdc-84a5-a86f6775beb7" providerId="ADAL" clId="{10AF9BFB-C3F2-4C08-AF66-FC5996DCA9E6}" dt="2026-02-03T09:22:05.145" v="222" actId="6549"/>
        <pc:sldMkLst>
          <pc:docMk/>
          <pc:sldMk cId="3818863793" sldId="283"/>
        </pc:sldMkLst>
        <pc:spChg chg="mod">
          <ac:chgData name="Clara Sam-Woode" userId="673bb62d-3478-4cdc-84a5-a86f6775beb7" providerId="ADAL" clId="{10AF9BFB-C3F2-4C08-AF66-FC5996DCA9E6}" dt="2026-02-03T09:22:02.130" v="221" actId="6549"/>
          <ac:spMkLst>
            <pc:docMk/>
            <pc:sldMk cId="3818863793" sldId="283"/>
            <ac:spMk id="2" creationId="{87A7EDD9-CD64-27A6-44BB-746E7784A2D7}"/>
          </ac:spMkLst>
        </pc:spChg>
        <pc:spChg chg="mod">
          <ac:chgData name="Clara Sam-Woode" userId="673bb62d-3478-4cdc-84a5-a86f6775beb7" providerId="ADAL" clId="{10AF9BFB-C3F2-4C08-AF66-FC5996DCA9E6}" dt="2026-02-03T09:22:05.145" v="222" actId="6549"/>
          <ac:spMkLst>
            <pc:docMk/>
            <pc:sldMk cId="3818863793" sldId="283"/>
            <ac:spMk id="3" creationId="{413A545C-EAC6-A965-23DB-9E85D77CA61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95CBAC-DA2D-405B-869F-0DB5C5DD55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B7B4F3-E176-4CC2-B9C1-61233C6BEB0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29D3E9-D7ED-48CE-9618-611C8A81E4A7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A460C-01F9-422D-944C-5E35D7DEFE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8F1339-643B-4255-AFE5-3A3A765F41D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873A6-2BBD-4660-87B3-920CE8793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63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8BE7F-D8D9-4B47-9429-DCCADB666147}" type="datetimeFigureOut">
              <a:rPr lang="en-GB" smtClean="0"/>
              <a:t>21/05/2026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12D14-A5BB-4A79-87F9-B91D63300F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140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elcom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1977498-79D3-48F5-BF8D-3D4857C03CC6}"/>
              </a:ext>
            </a:extLst>
          </p:cNvPr>
          <p:cNvSpPr/>
          <p:nvPr userDrawn="1"/>
        </p:nvSpPr>
        <p:spPr>
          <a:xfrm>
            <a:off x="0" y="0"/>
            <a:ext cx="8534400" cy="68580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46B09519-54F0-4604-9A39-58A9B336A2D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303677" y="5715000"/>
            <a:ext cx="2057400" cy="381000"/>
          </a:xfrm>
        </p:spPr>
        <p:txBody>
          <a:bodyPr/>
          <a:lstStyle>
            <a:lvl1pPr algn="ctr">
              <a:defRPr sz="1600" b="1"/>
            </a:lvl1pPr>
          </a:lstStyle>
          <a:p>
            <a:pPr defTabSz="457200"/>
            <a:r>
              <a:rPr lang="en-US" dirty="0"/>
              <a:t>www.afrehealth.org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983AD3B-34DB-4807-9635-B0EFED07A9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39209" y="3418840"/>
            <a:ext cx="1386334" cy="2017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82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AD328-1BFF-4723-908D-6D44296058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BA5A8-380D-4808-9660-4FC43C7184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B2C2EE6-5B84-4666-9930-EF1CF3187C80}"/>
              </a:ext>
            </a:extLst>
          </p:cNvPr>
          <p:cNvSpPr/>
          <p:nvPr userDrawn="1"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 algn="l">
              <a:defRPr sz="4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4F21F9-E647-4D2D-A34F-8D8C98AD93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21533-1A23-4C82-ADD9-2D0345C8D8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F8B378-ACA5-4053-B464-A1609EA3B2A5}"/>
              </a:ext>
            </a:extLst>
          </p:cNvPr>
          <p:cNvSpPr/>
          <p:nvPr userDrawn="1"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41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>
            <a:lvl1pPr algn="l"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9ED534-3E5F-45A6-96EC-16A122A0049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CEBDD1-17BF-485F-9D4F-426C28B929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9E009F-A488-4564-974A-9E809654CC98}"/>
              </a:ext>
            </a:extLst>
          </p:cNvPr>
          <p:cNvSpPr/>
          <p:nvPr userDrawn="1"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15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 userDrawn="1">
            <p:ph type="subTitle" idx="1"/>
          </p:nvPr>
        </p:nvSpPr>
        <p:spPr>
          <a:xfrm>
            <a:off x="930310" y="4010849"/>
            <a:ext cx="10363200" cy="1018351"/>
          </a:xfrm>
        </p:spPr>
        <p:txBody>
          <a:bodyPr>
            <a:normAutofit/>
          </a:bodyPr>
          <a:lstStyle>
            <a:lvl1pPr marL="0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algn="l"/>
            <a:endParaRPr lang="en-US" sz="2400" b="1" dirty="0">
              <a:latin typeface="Helvetica"/>
              <a:cs typeface="Helvetica"/>
            </a:endParaRP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F3D218FC-66EB-4D15-96C6-70A71B345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0310" y="2465319"/>
            <a:ext cx="10363200" cy="1325563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rgbClr val="F1592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5581A-891D-4952-A959-6EE2E458B6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8B51B-C166-448B-A24D-A5836CF663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DA2F9-6EF7-4847-9E83-DFBDE53A7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6"/>
            <a:ext cx="10972800" cy="1082673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rgbClr val="F1592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24CB65E-F588-436B-92F9-BE7A5720E4C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09600" y="1676400"/>
            <a:ext cx="10972800" cy="4267200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  <a:lvl2pPr marL="914400" indent="-457200">
              <a:buFont typeface="Arial" panose="020B0604020202020204" pitchFamily="34" charset="0"/>
              <a:buChar char="•"/>
              <a:defRPr b="0"/>
            </a:lvl2pPr>
            <a:lvl3pPr marL="1371600" indent="-457200">
              <a:buFont typeface="Calibri" panose="020F0502020204030204" pitchFamily="34" charset="0"/>
              <a:buChar char="◦"/>
              <a:defRPr/>
            </a:lvl3pPr>
            <a:lvl4pPr marL="1600200" indent="-228600">
              <a:buFont typeface="Arial" panose="020B0604020202020204" pitchFamily="34" charset="0"/>
              <a:buChar char="▪"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BA1921E-5AE9-4BD8-AB43-65297428344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1340CAA-07E5-46E1-BA8B-66EF651D997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92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631224"/>
            <a:ext cx="10363200" cy="759267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F15928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443416"/>
            <a:ext cx="10363200" cy="890585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D0E492D6-4BA9-4CC9-9F29-40FBB73383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457200"/>
            <a:r>
              <a:rPr lang="en-US" dirty="0"/>
              <a:t>www.afrehealth.org</a:t>
            </a:r>
          </a:p>
        </p:txBody>
      </p:sp>
      <p:sp>
        <p:nvSpPr>
          <p:cNvPr id="26" name="Slide Number Placeholder 25">
            <a:extLst>
              <a:ext uri="{FF2B5EF4-FFF2-40B4-BE49-F238E27FC236}">
                <a16:creationId xmlns:a16="http://schemas.microsoft.com/office/drawing/2014/main" id="{A651EF68-E057-4A05-9D9D-B204CAEEC1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5A790E-BC48-40D9-A473-9E57E2AA6F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6D47F-E636-4115-9CC7-561CB2DEAF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FB13F34-9E12-483C-AA0B-009A835C5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5887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CFD44E-D77F-44A7-AA4C-A84024DE71F1}"/>
              </a:ext>
            </a:extLst>
          </p:cNvPr>
          <p:cNvSpPr/>
          <p:nvPr userDrawn="1"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55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712B570-7FAB-4A1C-9C7C-3E69297CA4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7352F5F-AEE6-41AF-9A55-53A35BC652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5BCC6F-9638-4080-8AA2-39CDFB831479}"/>
              </a:ext>
            </a:extLst>
          </p:cNvPr>
          <p:cNvSpPr/>
          <p:nvPr userDrawn="1"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9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C15580-166F-4A8A-B0AA-684A85667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>
                <a:solidFill>
                  <a:srgbClr val="F1592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10658-2B01-4563-873A-8F9B3D328D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DC33A4-8157-45FB-8E41-3F7ED04D4A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809BC2F-795A-463C-A700-AB58A5F2B188}"/>
              </a:ext>
            </a:extLst>
          </p:cNvPr>
          <p:cNvSpPr/>
          <p:nvPr userDrawn="1"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29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060F7-6B62-4A7A-BBED-187D12462C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6A5F9-C4F3-4C59-95C0-F1F454A531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80C1B14-6481-4ED3-B7DB-8899CB0301E0}"/>
              </a:ext>
            </a:extLst>
          </p:cNvPr>
          <p:cNvSpPr/>
          <p:nvPr userDrawn="1"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6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0D943-82C8-4347-8C35-9B93C6F343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DE605-A790-4003-9969-64A1AC60DB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B614A55-1556-4C51-B8F9-FB7E53E243CA}"/>
              </a:ext>
            </a:extLst>
          </p:cNvPr>
          <p:cNvSpPr/>
          <p:nvPr userDrawn="1"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5061FB-3F1C-4E46-8A5B-41C74A544D5D}"/>
              </a:ext>
            </a:extLst>
          </p:cNvPr>
          <p:cNvSpPr/>
          <p:nvPr userDrawn="1"/>
        </p:nvSpPr>
        <p:spPr>
          <a:xfrm>
            <a:off x="533400" y="6192502"/>
            <a:ext cx="11658600" cy="665500"/>
          </a:xfrm>
          <a:prstGeom prst="rect">
            <a:avLst/>
          </a:prstGeom>
          <a:solidFill>
            <a:srgbClr val="98CD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1"/>
            <a:ext cx="167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20400" y="6356351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</a:defRPr>
            </a:lvl1pPr>
          </a:lstStyle>
          <a:p>
            <a:pPr defTabSz="457200"/>
            <a:fld id="{F4801FD5-11B4-DE43-ACA2-E85EEB9A6F9C}" type="slidenum">
              <a:rPr lang="en-US" smtClean="0"/>
              <a:pPr defTabSz="457200"/>
              <a:t>‹#›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17B0A1D-C07D-402C-AD76-58A9840DF54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196312"/>
            <a:ext cx="457200" cy="6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3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3">
            <a:extLst>
              <a:ext uri="{FF2B5EF4-FFF2-40B4-BE49-F238E27FC236}">
                <a16:creationId xmlns:a16="http://schemas.microsoft.com/office/drawing/2014/main" id="{12D16054-70D9-4BF6-8BDA-47B63709023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9303677" y="5715000"/>
            <a:ext cx="2057400" cy="381000"/>
          </a:xfrm>
        </p:spPr>
        <p:txBody>
          <a:bodyPr/>
          <a:lstStyle>
            <a:lvl1pPr algn="ctr">
              <a:defRPr sz="1600" b="1"/>
            </a:lvl1pPr>
          </a:lstStyle>
          <a:p>
            <a:pPr defTabSz="457200"/>
            <a:r>
              <a:rPr lang="en-US" dirty="0"/>
              <a:t>www.afrehealth.org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B3E0A4-B1BD-F384-4827-B15EC79A2BC3}"/>
              </a:ext>
            </a:extLst>
          </p:cNvPr>
          <p:cNvSpPr txBox="1"/>
          <p:nvPr/>
        </p:nvSpPr>
        <p:spPr>
          <a:xfrm>
            <a:off x="381000" y="152400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4800" b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AFREhealth Annual Conference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B6E965-62CF-E4FF-450D-AEF10183E14A}"/>
              </a:ext>
            </a:extLst>
          </p:cNvPr>
          <p:cNvSpPr txBox="1"/>
          <p:nvPr/>
        </p:nvSpPr>
        <p:spPr>
          <a:xfrm>
            <a:off x="609600" y="1828800"/>
            <a:ext cx="74676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Topic: </a:t>
            </a:r>
          </a:p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JOB SATISFACTION AMONG JUNIOR MEDICAL DOCTORS IN GHANA: Implications for health workforce retention</a:t>
            </a:r>
          </a:p>
          <a:p>
            <a:pPr algn="ctr"/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Speaker:</a:t>
            </a:r>
          </a:p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Erica Ntiamoah Mensah</a:t>
            </a:r>
          </a:p>
          <a:p>
            <a:pPr algn="ctr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Date:</a:t>
            </a:r>
          </a:p>
          <a:p>
            <a:pPr algn="ctr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</a:t>
            </a:r>
            <a:r>
              <a:rPr lang="en-US" sz="3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August 2026</a:t>
            </a:r>
          </a:p>
        </p:txBody>
      </p:sp>
    </p:spTree>
    <p:extLst>
      <p:ext uri="{BB962C8B-B14F-4D97-AF65-F5344CB8AC3E}">
        <p14:creationId xmlns:p14="http://schemas.microsoft.com/office/powerpoint/2010/main" val="2467048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9C30A-8CC6-C113-1214-F91D0FCA8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G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8B3B-EC21-A14E-0EA5-6099185BCE5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H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01F3F-8D57-4D2D-AD14-35A67574F69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06775F-B598-11FA-30B9-8BB4D586AA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10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15495D-507C-6CEE-E310-8BBA2B1BD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90" y="6156305"/>
            <a:ext cx="1341190" cy="71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381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4A2E824-36C0-45D9-AA9D-73A254E9F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3B1E480-1988-472A-A73C-153422BA98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D3247-B86F-4C00-AB9A-70401BFB20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818329-E08C-4585-B48F-EC7CFBA28F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11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96B667-EB6F-5440-34A8-79DD0F7F1B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90" y="6156305"/>
            <a:ext cx="1341190" cy="71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220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A501CB3-888D-4289-99C9-4D45F31FE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77E292-1E4A-4F68-BD60-970E6BEBF24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lvl="1" indent="0">
              <a:buClrTx/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CD2D4F-7E7E-4A2C-8EDC-319B774178D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B7094F-E411-4975-8CD8-88AFC88B15C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12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430643-6A3C-126A-2CFA-6570378D3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90" y="6156305"/>
            <a:ext cx="1341190" cy="71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818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ED6069C-FF29-46EA-BAD0-E1CE44C0C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43D6125-1399-4497-B6C5-F534F875F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BC67230-9BA6-41EF-AADD-BCA91A842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51EC95-AA29-4CC2-95A5-6B4E901E7F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CD9351-5C80-43B1-A103-26D1AC4248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13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0AB5C51-8E77-5D03-4832-892443000C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90" y="6156305"/>
            <a:ext cx="1341190" cy="71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759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D6AF241-A877-C114-0A9A-B8E5E2A91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7349" y="1447800"/>
            <a:ext cx="10363200" cy="464819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GH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9630E5-5B22-0BDD-4BE3-E57CCDADD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04800"/>
            <a:ext cx="9998110" cy="1325563"/>
          </a:xfrm>
        </p:spPr>
        <p:txBody>
          <a:bodyPr/>
          <a:lstStyle/>
          <a:p>
            <a:endParaRPr lang="en-GH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E96A65-A559-9F5C-02FA-A5FDA6E292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676400" y="6356350"/>
            <a:ext cx="1676400" cy="365125"/>
          </a:xfrm>
        </p:spPr>
        <p:txBody>
          <a:bodyPr/>
          <a:lstStyle/>
          <a:p>
            <a:pPr defTabSz="457200"/>
            <a:r>
              <a:rPr lang="en-US" dirty="0"/>
              <a:t>www.afrehealth.org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CEE2B0-C845-0978-B64B-4D7CCBE86B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2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A89C36-03FC-E782-6433-AB403286E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902" y="6156305"/>
            <a:ext cx="1320302" cy="70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994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8A8A9-B0AA-CC7B-F19F-B34CB50A4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BBA3BF3-760D-A0AA-3BBD-4D3CC3ACC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600" y="1647134"/>
            <a:ext cx="10363200" cy="4648199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endParaRPr lang="en-GH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8FEC05-6227-81FD-04E7-57D31C6BB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310" y="304801"/>
            <a:ext cx="10363200" cy="1281316"/>
          </a:xfrm>
        </p:spPr>
        <p:txBody>
          <a:bodyPr/>
          <a:lstStyle/>
          <a:p>
            <a:pPr algn="ctr"/>
            <a:endParaRPr lang="en-GH" sz="3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CF56A2-FE8E-9F2C-613C-B2D9941CA0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524000" y="6366511"/>
            <a:ext cx="1676400" cy="365125"/>
          </a:xfrm>
        </p:spPr>
        <p:txBody>
          <a:bodyPr/>
          <a:lstStyle/>
          <a:p>
            <a:pPr defTabSz="457200"/>
            <a:r>
              <a:rPr lang="en-US" dirty="0"/>
              <a:t>www.afrehealth.org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DA39B-312C-13C6-E7E9-BDA89CA014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3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C35714C-CC2D-8047-32B6-E1C9DE3DC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902" y="6156305"/>
            <a:ext cx="1320302" cy="70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930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2636E-C47B-1166-8808-717232D75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0D9D84A-E4C3-17D7-C8F5-6F70772F49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600" y="1647134"/>
            <a:ext cx="10363200" cy="4648199"/>
          </a:xfrm>
        </p:spPr>
        <p:txBody>
          <a:bodyPr>
            <a:normAutofit/>
          </a:bodyPr>
          <a:lstStyle/>
          <a:p>
            <a:endParaRPr lang="en-GH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5EAB088-AB9E-F8F3-D9E4-40ECBE697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818"/>
            <a:ext cx="10363200" cy="853382"/>
          </a:xfrm>
        </p:spPr>
        <p:txBody>
          <a:bodyPr/>
          <a:lstStyle/>
          <a:p>
            <a:pPr algn="ctr"/>
            <a:endParaRPr lang="en-GH" sz="3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0D8216-FDE4-089D-4DC2-C6739F0CFDF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8FC1F-DA8B-4E0C-D273-A09A6C47CB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4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B077AB9-FAC3-2ABA-E006-756FD1CBC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902" y="6156305"/>
            <a:ext cx="1320302" cy="70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75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89AFB-077C-95BB-16BE-FD63D14E3E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7A7EDD9-CD64-27A6-44BB-746E7784A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600" y="1219200"/>
            <a:ext cx="10363200" cy="4876800"/>
          </a:xfrm>
        </p:spPr>
        <p:txBody>
          <a:bodyPr>
            <a:normAutofit/>
          </a:bodyPr>
          <a:lstStyle/>
          <a:p>
            <a:endParaRPr lang="en-GH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13A545C-EAC6-A965-23DB-9E85D77C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818"/>
            <a:ext cx="10363200" cy="853382"/>
          </a:xfrm>
        </p:spPr>
        <p:txBody>
          <a:bodyPr/>
          <a:lstStyle/>
          <a:p>
            <a:pPr algn="ctr"/>
            <a:br>
              <a:rPr lang="en-US" sz="4000" dirty="0"/>
            </a:br>
            <a:endParaRPr lang="en-GH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2AC1DE-7BF9-4A08-024E-8EB660F05E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0010CB-14ED-4874-09AF-0B911F75CD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5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20FCD9-0A21-AE82-B2A2-3024E8581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902" y="6156305"/>
            <a:ext cx="1320302" cy="701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63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D8759-53F3-B117-D36B-329AED6D8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3200" dirty="0"/>
            </a:br>
            <a:endParaRPr lang="LID4096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3A793-8E3F-0DFF-750D-185E417AE94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algn="just"/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endParaRPr lang="en-US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LID4096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73D205-3456-4E4C-91E2-710EF4DAE6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310F2C-9B23-4063-87B9-F20A28DFC31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97CFD-EF4B-9EA1-AC3D-B88B43443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90" y="6156305"/>
            <a:ext cx="1341190" cy="71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972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5C9361-2B21-5B23-2ECF-7CED17A9B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kk</a:t>
            </a:r>
            <a:endParaRPr lang="en-GH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53258-3724-4EF7-82AD-09A30ABE632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jj</a:t>
            </a:r>
            <a:endParaRPr lang="en-GH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9F69FD-9CD2-4500-B351-2CD1110C923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552844-5781-2269-4474-0968E08E020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147F3F-960F-AB58-9F45-D1AC476A1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90" y="6156305"/>
            <a:ext cx="1341190" cy="71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72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2FAE9-ABC3-42EA-07AD-DD5EC3A26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400" dirty="0">
                <a:solidFill>
                  <a:schemeClr val="accent5">
                    <a:lumMod val="75000"/>
                  </a:schemeClr>
                </a:solidFill>
              </a:rPr>
            </a:br>
            <a:endParaRPr lang="en-G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49E0A-CA4A-296D-E953-678D9F97CCF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>
              <a:buNone/>
            </a:pPr>
            <a:endParaRPr lang="en-GH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FB8735-D171-53EA-2D6F-B97ADCBBD5F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EFB93F-0B23-F6D0-5F65-B7C12F26448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3F8AEE1-FFFE-97B4-ADAF-408EA82D6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90" y="6156305"/>
            <a:ext cx="1341190" cy="71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381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2358F-5FFC-8BE4-09BA-E38F3AD92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400" dirty="0">
                <a:solidFill>
                  <a:schemeClr val="accent5">
                    <a:lumMod val="75000"/>
                  </a:schemeClr>
                </a:solidFill>
              </a:rPr>
            </a:br>
            <a:endParaRPr lang="en-G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7BFD9-335C-C47A-F75B-E48817394DA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>
              <a:buNone/>
            </a:pPr>
            <a:endParaRPr lang="en-GH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7EEF57-5A14-0B9E-5703-A2526E29BCE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defTabSz="457200"/>
            <a:r>
              <a:rPr lang="en-US"/>
              <a:t>www.afrehealth.org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4443E-6DE4-041F-ED45-D8452DCD21A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defTabSz="457200"/>
            <a:fld id="{F4801FD5-11B4-DE43-ACA2-E85EEB9A6F9C}" type="slidenum">
              <a:rPr lang="en-US" smtClean="0"/>
              <a:pPr defTabSz="457200"/>
              <a:t>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2596B5-2FEE-A9CA-F254-2B4D314A6E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790" y="6156305"/>
            <a:ext cx="1341190" cy="71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645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freahealth_PowerPoint Template_Final" id="{E089829B-282D-4CA1-B609-78C9EC05A071}" vid="{D04158FA-991C-4450-8ED8-D1CB7675A5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ermissions xmlns="e29b02bd-0933-4e79-a63f-377511f3dfe2">
      <UserInfo>
        <DisplayName/>
        <AccountId xsi:nil="true"/>
        <AccountType/>
      </UserInfo>
    </Permissions>
    <lcf76f155ced4ddcb4097134ff3c332f xmlns="e29b02bd-0933-4e79-a63f-377511f3dfe2">
      <Terms xmlns="http://schemas.microsoft.com/office/infopath/2007/PartnerControls"/>
    </lcf76f155ced4ddcb4097134ff3c332f>
    <TaxCatchAll xmlns="6a210d59-403b-40eb-a6bc-46d6533e2bb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7BA918513CE14B9CE592583FEAA663" ma:contentTypeVersion="17" ma:contentTypeDescription="Create a new document." ma:contentTypeScope="" ma:versionID="e89e31d3c8b3a1796465ccda0c20da3c">
  <xsd:schema xmlns:xsd="http://www.w3.org/2001/XMLSchema" xmlns:xs="http://www.w3.org/2001/XMLSchema" xmlns:p="http://schemas.microsoft.com/office/2006/metadata/properties" xmlns:ns2="e29b02bd-0933-4e79-a63f-377511f3dfe2" xmlns:ns3="6a210d59-403b-40eb-a6bc-46d6533e2bb8" targetNamespace="http://schemas.microsoft.com/office/2006/metadata/properties" ma:root="true" ma:fieldsID="afb1488bd7a308bdafc874b8f43e3e63" ns2:_="" ns3:_="">
    <xsd:import namespace="e29b02bd-0933-4e79-a63f-377511f3dfe2"/>
    <xsd:import namespace="6a210d59-403b-40eb-a6bc-46d6533e2b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Permis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9b02bd-0933-4e79-a63f-377511f3df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1124078b-f337-4dce-96d4-42dfba3711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Permissions" ma:index="17" nillable="true" ma:displayName="Permissions" ma:format="Dropdown" ma:indexed="true" ma:list="UserInfo" ma:SearchPeopleOnly="false" ma:SharePointGroup="0" ma:internalName="Permission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210d59-403b-40eb-a6bc-46d6533e2bb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1e8fb36-d3b5-4014-99ba-0a6733bd9f50}" ma:internalName="TaxCatchAll" ma:showField="CatchAllData" ma:web="6a210d59-403b-40eb-a6bc-46d6533e2b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A596C7-5D9A-49DC-92A8-5F36DBDA84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5D44BA-7CB6-4B1F-8229-919C5683D808}">
  <ds:schemaRefs>
    <ds:schemaRef ds:uri="http://schemas.microsoft.com/office/2006/metadata/properties"/>
    <ds:schemaRef ds:uri="http://schemas.microsoft.com/office/infopath/2007/PartnerControls"/>
    <ds:schemaRef ds:uri="e29b02bd-0933-4e79-a63f-377511f3dfe2"/>
    <ds:schemaRef ds:uri="6a210d59-403b-40eb-a6bc-46d6533e2bb8"/>
  </ds:schemaRefs>
</ds:datastoreItem>
</file>

<file path=customXml/itemProps3.xml><?xml version="1.0" encoding="utf-8"?>
<ds:datastoreItem xmlns:ds="http://schemas.openxmlformats.org/officeDocument/2006/customXml" ds:itemID="{B7041882-095C-48E5-894B-D50D0E5BB6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9b02bd-0933-4e79-a63f-377511f3dfe2"/>
    <ds:schemaRef ds:uri="6a210d59-403b-40eb-a6bc-46d6533e2b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</TotalTime>
  <Words>116</Words>
  <Application>Microsoft Office PowerPoint</Application>
  <PresentationFormat>Widescreen</PresentationFormat>
  <Paragraphs>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Helvetica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 </vt:lpstr>
      <vt:lpstr> </vt:lpstr>
      <vt:lpstr>kk</vt:lpstr>
      <vt:lpstr> </vt:lpstr>
      <vt:lpstr> </vt:lpstr>
      <vt:lpstr> </vt:lpstr>
      <vt:lpstr>PowerPoint Presentation</vt:lpstr>
      <vt:lpstr>PowerPoint Presentation</vt:lpstr>
      <vt:lpstr>PowerPoint Presentation</vt:lpstr>
    </vt:vector>
  </TitlesOfParts>
  <Manager>AFREhealth Secretariat</Manager>
  <Company>AFREhealth Project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AFREhealth Powerpoint Document</dc:title>
  <dc:creator>Benjamin Prempeh</dc:creator>
  <cp:lastModifiedBy>Evans Akannue Atim</cp:lastModifiedBy>
  <cp:revision>9</cp:revision>
  <dcterms:created xsi:type="dcterms:W3CDTF">2017-09-27T14:22:47Z</dcterms:created>
  <dcterms:modified xsi:type="dcterms:W3CDTF">2026-05-21T22:51:54Z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0x010100297BA918513CE14B9CE592583FEAA663</vt:lpwstr>
  </property>
  <property fmtid="{D5CDD505-2E9C-101B-9397-08002B2CF9AE}" pid="3" name="MediaServiceImageTags">
    <vt:lpwstr/>
  </property>
</Properties>
</file>